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6" r:id="rId7"/>
    <p:sldId id="260" r:id="rId8"/>
    <p:sldId id="264" r:id="rId9"/>
    <p:sldId id="262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20480D-AE33-4CC9-A5B0-DB9946FBAC7C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C228FD-DEE2-48E7-B57B-F59D5D5B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124744"/>
            <a:ext cx="8313125" cy="5109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Мастер класс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Салама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Дудник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Ю.Н.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Преподаватель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декоративно- прикладного творчества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ЦНТ «Вдохновение»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п.Кысыл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-Сыр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Сентябрь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2020 Г.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65" y="188640"/>
            <a:ext cx="3871487" cy="2427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20153"/>
            <a:ext cx="3808330" cy="2427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64" y="2780928"/>
            <a:ext cx="3871487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810109"/>
            <a:ext cx="3746488" cy="23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5301209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Изготовляем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томторук</a:t>
            </a:r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Заготовки  вырезаем ,скрепляем скрепками, прокалываем дырочки иголкой или</a:t>
            </a: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шилом, обшиваем по краям нитками. С двух противоположных краев       </a:t>
            </a: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прокалываем две дырочки и вешаем на нитку или веревку из </a:t>
            </a: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конского волоса.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Томторук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готов.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9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84" y="224644"/>
            <a:ext cx="3600400" cy="2484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198" y="2858331"/>
            <a:ext cx="3659898" cy="2484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64" y="2852936"/>
            <a:ext cx="3634040" cy="2484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39030"/>
            <a:ext cx="3671064" cy="24698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59" y="5589241"/>
            <a:ext cx="763284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Собираем «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саламу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Нарезаем ленточки одинаковой длины(В старину ленточек не было, их делали из обрезков тканей). Завязываем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ленточки 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веревку из конского  волоса (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ситии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),чередуя цвета. Между ленточками привязываем  обереги(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харысхал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11763"/>
            <a:ext cx="4060305" cy="3045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00375" y="1173202"/>
            <a:ext cx="5707075" cy="3989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1144" y="2967335"/>
            <a:ext cx="4504977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Вот такая получилась «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салама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1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94" y="2967335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2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5760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395536" y="5589240"/>
            <a:ext cx="842493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изготовления «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Саламы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понадобятся : ножницы. Карандаш или ручка, веревка из конских волос , заготовки из бересты, клей, нитки , иголка (или шило)и шаблоны  животных.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7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973" y="224644"/>
            <a:ext cx="4128459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40" y="3537289"/>
            <a:ext cx="4128459" cy="3104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40" y="224644"/>
            <a:ext cx="4128459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5506" y="3966107"/>
            <a:ext cx="395539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Изготовляем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харысхал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(оберег)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Берем заготовки бересты и обводим карандашом или ручкой по готовому шаблону фигурки животных. Шаблоны можно перерисовать из книжки или скачать картинки с интернета.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1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38414"/>
            <a:ext cx="3960440" cy="30708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967335"/>
            <a:ext cx="799288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з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аготовку  оберега (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харысхала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вырезаем ножницами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4140461" cy="30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0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826" y="246281"/>
            <a:ext cx="4422998" cy="3110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07" y="3526169"/>
            <a:ext cx="4124475" cy="3071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967335"/>
            <a:ext cx="35487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645023"/>
            <a:ext cx="4572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Прокалываем иголкой заготовку и        привязываем нитку или веревку из  конского волоса .Оберег готов.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26840"/>
            <a:ext cx="4176464" cy="31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875776"/>
            <a:ext cx="4034905" cy="249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8661"/>
            <a:ext cx="4104456" cy="2405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04" y="2852936"/>
            <a:ext cx="4104456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9"/>
            <a:ext cx="4067944" cy="2408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8822929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Изготавливаем Ыа5айа.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заготовок бересты вырезаем прямоугольник, скрепляем  скрепками , 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Прокалываем иголкой или шилом дырочки по краям заготовки и сшиваем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нитками.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6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52" y="3573016"/>
            <a:ext cx="4006004" cy="29523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79639" y="2967335"/>
            <a:ext cx="1847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4" y="476672"/>
            <a:ext cx="4212468" cy="29523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572004" y="1843504"/>
            <a:ext cx="42124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r>
              <a:rPr lang="ru-RU" sz="1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Изготовляем дно для  ыа5айа.</a:t>
            </a:r>
          </a:p>
          <a:p>
            <a:pPr lvl="0" algn="ctr"/>
            <a:endParaRPr lang="ru-RU" sz="1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ru-RU" sz="1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Берем заготовку бересты. </a:t>
            </a:r>
            <a:r>
              <a:rPr lang="ru-RU" sz="140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Поразмеру</a:t>
            </a:r>
            <a:r>
              <a:rPr lang="ru-RU" sz="1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цилиндра чертим карандашом  круг и вырезаем ножницами.</a:t>
            </a:r>
            <a:endParaRPr lang="ru-RU" sz="1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50" y="476672"/>
            <a:ext cx="400600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4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13245"/>
            <a:ext cx="4088747" cy="2847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51" y="313244"/>
            <a:ext cx="3948833" cy="2827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21" y="3491910"/>
            <a:ext cx="4020841" cy="2547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2967335"/>
            <a:ext cx="4104456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Плотно Приклеиваем дно клеем.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затем  выравниваем края.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0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4" y="3134429"/>
            <a:ext cx="4145771" cy="2520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09318" y="3153745"/>
            <a:ext cx="4083162" cy="25202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4049" y="2967335"/>
            <a:ext cx="3456384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4" y="260647"/>
            <a:ext cx="4145773" cy="2520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4" y="3951465"/>
            <a:ext cx="863156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Изготовляем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украшение для ыа5айа.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Вырезаем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тонкие полоски из бересты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светлого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цвета, приклеиваем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прокалываем дырочки вдоль  полоски и сшиваем нитками. Прокалываем две дырочки в противоположных краях и вешаем на нитку или веревку из конского волоса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318" y="260646"/>
            <a:ext cx="4083162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4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</TotalTime>
  <Words>295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DNA7 X86</cp:lastModifiedBy>
  <cp:revision>46</cp:revision>
  <dcterms:created xsi:type="dcterms:W3CDTF">2020-09-29T10:04:39Z</dcterms:created>
  <dcterms:modified xsi:type="dcterms:W3CDTF">2020-10-14T07:02:17Z</dcterms:modified>
</cp:coreProperties>
</file>