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660"/>
  </p:normalViewPr>
  <p:slideViewPr>
    <p:cSldViewPr>
      <p:cViewPr varScale="1">
        <p:scale>
          <a:sx n="95" d="100"/>
          <a:sy n="95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795-19DE-4AD4-A66B-C06D79FF8A05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ABD-47A8-4F1E-810A-AB999C6381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795-19DE-4AD4-A66B-C06D79FF8A05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ABD-47A8-4F1E-810A-AB999C638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795-19DE-4AD4-A66B-C06D79FF8A05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ABD-47A8-4F1E-810A-AB999C638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795-19DE-4AD4-A66B-C06D79FF8A05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ABD-47A8-4F1E-810A-AB999C638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795-19DE-4AD4-A66B-C06D79FF8A05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ABD-47A8-4F1E-810A-AB999C6381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795-19DE-4AD4-A66B-C06D79FF8A05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ABD-47A8-4F1E-810A-AB999C638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795-19DE-4AD4-A66B-C06D79FF8A05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ABD-47A8-4F1E-810A-AB999C638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795-19DE-4AD4-A66B-C06D79FF8A05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ABD-47A8-4F1E-810A-AB999C638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795-19DE-4AD4-A66B-C06D79FF8A05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ABD-47A8-4F1E-810A-AB999C638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795-19DE-4AD4-A66B-C06D79FF8A05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ABD-47A8-4F1E-810A-AB999C638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2795-19DE-4AD4-A66B-C06D79FF8A05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B0EABD-47A8-4F1E-810A-AB999C63817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F62795-19DE-4AD4-A66B-C06D79FF8A05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B0EABD-47A8-4F1E-810A-AB999C63817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7851648" cy="2723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					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Мастер класс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«Бабочка»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854696" cy="1752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Дудник Ю.Н.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Преподаватель декоративно-прикладного творчества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ЦНТ «Вдохновение»  п.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Кысыл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–Сыр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Сентябрь 2020г.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9207" y="-1059848"/>
            <a:ext cx="5711936" cy="80648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2726" y="4077117"/>
            <a:ext cx="806489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dirty="0" smtClean="0">
              <a:ln w="50800"/>
              <a:solidFill>
                <a:prstClr val="black">
                  <a:shade val="50000"/>
                </a:prstClr>
              </a:solidFill>
            </a:endParaRPr>
          </a:p>
          <a:p>
            <a:pPr lvl="0" algn="ctr"/>
            <a:endParaRPr lang="ru-RU" sz="5400" b="1" dirty="0">
              <a:ln w="50800"/>
              <a:solidFill>
                <a:prstClr val="black">
                  <a:shade val="50000"/>
                </a:prstClr>
              </a:solidFill>
            </a:endParaRPr>
          </a:p>
          <a:p>
            <a:pPr algn="ctr"/>
            <a:endParaRPr lang="ru-RU" sz="1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4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Для изготовления «Бабочки из лент» </a:t>
            </a:r>
            <a:r>
              <a:rPr lang="ru-RU" sz="1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понадобятся: клеящий пистолет, клей, ножницы, спички, свечка, ленты двух оттенков, бусинки, иголки .</a:t>
            </a:r>
            <a:endParaRPr lang="ru-RU" sz="54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/>
            <a:endParaRPr lang="ru-RU" sz="5400" b="1" dirty="0">
              <a:ln w="50800"/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9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1"/>
            <a:ext cx="2952327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801"/>
            <a:ext cx="2808312" cy="2689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2801"/>
            <a:ext cx="2739842" cy="2689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1" y="2852936"/>
            <a:ext cx="2932043" cy="27723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5" y="2852937"/>
            <a:ext cx="2799933" cy="27723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047"/>
            <a:ext cx="2739842" cy="2772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3813" y="5877272"/>
            <a:ext cx="8548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Для изготовления крылышек понадобятся:  розовые и  оранжевые ленточки по  ЧЕТЫРЕ ШТ. КАЖДОЙ. Опаливаем края ленточек, сгибаем пополам три раза и опаливаем кончик крылышка.</a:t>
            </a:r>
            <a:endParaRPr lang="ru-RU" sz="5400" b="1" cap="all" dirty="0">
              <a:ln w="0"/>
              <a:gradFill flip="none">
                <a:gsLst>
                  <a:gs pos="0">
                    <a:srgbClr val="0F6FC6">
                      <a:tint val="75000"/>
                      <a:shade val="75000"/>
                      <a:satMod val="170000"/>
                    </a:srgbClr>
                  </a:gs>
                  <a:gs pos="49000">
                    <a:srgbClr val="0F6FC6">
                      <a:tint val="88000"/>
                      <a:shade val="65000"/>
                      <a:satMod val="172000"/>
                    </a:srgbClr>
                  </a:gs>
                  <a:gs pos="50000">
                    <a:srgbClr val="0F6FC6">
                      <a:shade val="65000"/>
                      <a:satMod val="130000"/>
                    </a:srgbClr>
                  </a:gs>
                  <a:gs pos="92000">
                    <a:srgbClr val="0F6FC6">
                      <a:shade val="50000"/>
                      <a:satMod val="120000"/>
                    </a:srgbClr>
                  </a:gs>
                  <a:gs pos="100000">
                    <a:srgbClr val="0F6FC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79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7272480" cy="1800200"/>
          </a:xfrm>
        </p:spPr>
        <p:txBody>
          <a:bodyPr/>
          <a:lstStyle/>
          <a:p>
            <a:endParaRPr lang="ru-RU" dirty="0" smtClean="0"/>
          </a:p>
          <a:p>
            <a:pPr algn="ctr"/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Получились вот такие крылышки, которые склеиваем друг с другом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42" y="758899"/>
            <a:ext cx="4019247" cy="3140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4" y="758899"/>
            <a:ext cx="4018998" cy="31409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94504" y="3212976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9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318060"/>
            <a:ext cx="5184248" cy="2703227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l"/>
            <a:endParaRPr lang="ru-RU" dirty="0"/>
          </a:p>
          <a:p>
            <a:endParaRPr lang="ru-RU" dirty="0" smtClean="0"/>
          </a:p>
          <a:p>
            <a:pPr algn="l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Бусинки последовательно склеиваем между собой.</a:t>
            </a:r>
          </a:p>
          <a:p>
            <a:pPr algn="l"/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Чтобы не обжечься горячим клеем , бусинку надеваем    на спичку.       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109"/>
            <a:ext cx="2808312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321108"/>
            <a:ext cx="3074031" cy="2996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1855" y="321112"/>
            <a:ext cx="2996952" cy="29969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18782"/>
            <a:ext cx="2808312" cy="30243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15518" y="2967335"/>
            <a:ext cx="671299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</a:t>
            </a:r>
          </a:p>
          <a:p>
            <a:pPr algn="ctr"/>
            <a:r>
              <a:rPr lang="ru-RU" b="1" cap="all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Собираем тельце для бабочки</a:t>
            </a:r>
            <a:endParaRPr lang="ru-RU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33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04528" cy="194421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3302"/>
            <a:ext cx="4355976" cy="3443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260648"/>
            <a:ext cx="4501008" cy="3456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179510" y="3336671"/>
            <a:ext cx="871296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Собираем бабочку</a:t>
            </a:r>
          </a:p>
          <a:p>
            <a:pPr algn="ctr"/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6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 готовым крылышкам приклеиваем тельце и усики.</a:t>
            </a:r>
          </a:p>
          <a:p>
            <a:pPr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Получается вот такая бабочка.</a:t>
            </a:r>
            <a:r>
              <a:rPr lang="ru-RU" sz="16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39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Спасибо за внимание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3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128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                       Мастер класс     «Бабочка»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    «Бабочка»</dc:title>
  <dc:creator>Юля</dc:creator>
  <cp:lastModifiedBy>Юля</cp:lastModifiedBy>
  <cp:revision>12</cp:revision>
  <dcterms:created xsi:type="dcterms:W3CDTF">2020-10-07T07:58:13Z</dcterms:created>
  <dcterms:modified xsi:type="dcterms:W3CDTF">2020-10-07T09:27:24Z</dcterms:modified>
</cp:coreProperties>
</file>