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3C27C0-9622-446B-9CB2-A785F05A5D3C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2B4023-04C4-40FE-8AE9-3CFBA34D7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05064"/>
            <a:ext cx="6768752" cy="2145624"/>
          </a:xfrm>
        </p:spPr>
        <p:txBody>
          <a:bodyPr/>
          <a:lstStyle/>
          <a:p>
            <a:pPr algn="ctr"/>
            <a:r>
              <a:rPr lang="ru-RU" dirty="0" smtClean="0"/>
              <a:t>   Дудник Ю.Н</a:t>
            </a:r>
          </a:p>
          <a:p>
            <a:pPr algn="ctr"/>
            <a:r>
              <a:rPr lang="ru-RU" dirty="0" smtClean="0"/>
              <a:t>преподаватель декоративно- прикладного творчества</a:t>
            </a:r>
          </a:p>
          <a:p>
            <a:pPr algn="ctr"/>
            <a:r>
              <a:rPr lang="ru-RU" dirty="0" smtClean="0"/>
              <a:t> ЦНТ «Вдохновение» </a:t>
            </a:r>
            <a:r>
              <a:rPr lang="ru-RU" dirty="0" smtClean="0"/>
              <a:t>п</a:t>
            </a:r>
            <a:r>
              <a:rPr lang="ru-RU" dirty="0" smtClean="0"/>
              <a:t>оселок </a:t>
            </a:r>
            <a:r>
              <a:rPr lang="ru-RU" dirty="0" smtClean="0"/>
              <a:t> Кысыл-Сыр</a:t>
            </a:r>
            <a:endParaRPr lang="ru-RU" dirty="0" smtClean="0"/>
          </a:p>
          <a:p>
            <a:pPr algn="ctr"/>
            <a:r>
              <a:rPr lang="ru-RU" dirty="0" smtClean="0"/>
              <a:t>      апрель </a:t>
            </a:r>
            <a:r>
              <a:rPr lang="ru-RU" dirty="0" smtClean="0"/>
              <a:t>2020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68761"/>
            <a:ext cx="7175351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Мастер класс</a:t>
            </a:r>
            <a:br>
              <a:rPr lang="ru-RU" dirty="0" smtClean="0"/>
            </a:br>
            <a:r>
              <a:rPr lang="ru-RU" dirty="0" smtClean="0"/>
              <a:t>Магнитик «Лебедь»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477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445224"/>
            <a:ext cx="7190184" cy="648071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Вот такой получился лебедь</a:t>
            </a:r>
            <a:endParaRPr lang="ru-RU" sz="1800" dirty="0"/>
          </a:p>
        </p:txBody>
      </p:sp>
      <p:pic>
        <p:nvPicPr>
          <p:cNvPr id="9218" name="Picture 2" descr="C:\Users\Юля\Desktop\Новая папка (3)\20200420_141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9"/>
            <a:ext cx="727280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730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1128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Берем магнит и промазываем горячим клеем.</a:t>
            </a:r>
            <a:endParaRPr lang="ru-RU" sz="1800" dirty="0"/>
          </a:p>
        </p:txBody>
      </p:sp>
      <p:pic>
        <p:nvPicPr>
          <p:cNvPr id="10242" name="Picture 2" descr="C:\Users\Юля\Desktop\Новая папка (3)\20200420_141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634"/>
            <a:ext cx="4199822" cy="35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Юля\Desktop\Новая папка (3)\20200420_141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0634"/>
            <a:ext cx="4397294" cy="36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966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97152"/>
            <a:ext cx="6758136" cy="122413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Плотно приклеиваем магнит к обратной стороне лебедя.</a:t>
            </a:r>
            <a:endParaRPr lang="ru-RU" sz="1600" dirty="0"/>
          </a:p>
        </p:txBody>
      </p:sp>
      <p:pic>
        <p:nvPicPr>
          <p:cNvPr id="11266" name="Picture 2" descr="C:\Users\Юля\Desktop\Новая папка (3)\20200420_141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4235111" cy="35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Юля\Desktop\Новая папка (3)\20200420_141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86596"/>
            <a:ext cx="4445786" cy="35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05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5212268"/>
            <a:ext cx="6902152" cy="1241067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Вот так красиво смотрится магнит на холодильнике.</a:t>
            </a:r>
            <a:endParaRPr lang="ru-RU" sz="1800" dirty="0"/>
          </a:p>
        </p:txBody>
      </p:sp>
      <p:pic>
        <p:nvPicPr>
          <p:cNvPr id="12290" name="Picture 2" descr="C:\Users\Юля\Desktop\Новая папка (3)\20200420_141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3717"/>
            <a:ext cx="39604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33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332656"/>
            <a:ext cx="7118176" cy="5182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Такой магнитик легко сделать с ребенком начальных классов, соблюдая технику безопасности.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030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6295" y="5229200"/>
            <a:ext cx="8800201" cy="1152128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 smtClean="0"/>
              <a:t>Для изготовления магнитика «Лебедь» нам понадобиться: картон, карандаш, ножницы, пистолет и клей, магнит, бисер разной формы, зубочистка</a:t>
            </a:r>
            <a:r>
              <a:rPr lang="ru-RU" b="1" dirty="0" smtClean="0"/>
              <a:t>.</a:t>
            </a:r>
            <a:r>
              <a:rPr lang="ru-RU" sz="2400" b="1" dirty="0"/>
              <a:t> По шаблону рисуем карандашом лебедя, если нет шаблона можно взять картинку из интернета или книжки. Вырезаем ножницами.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175351" cy="38727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ля\Desktop\Новая папка (3)\20200420_142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95" y="1119518"/>
            <a:ext cx="4479721" cy="37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я\Desktop\20200421_163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917" y="1099102"/>
            <a:ext cx="4154954" cy="37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11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26940"/>
            <a:ext cx="6812237" cy="36690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869160"/>
            <a:ext cx="6949324" cy="151216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dirty="0" smtClean="0"/>
              <a:t>Т.к. бусинки маленькие, а работать будем с горячим клеем,  </a:t>
            </a:r>
            <a:r>
              <a:rPr lang="ru-RU" sz="8000" b="1" dirty="0"/>
              <a:t>для </a:t>
            </a:r>
            <a:r>
              <a:rPr lang="ru-RU" sz="8000" b="1" dirty="0" smtClean="0"/>
              <a:t>удобства бусинку </a:t>
            </a:r>
            <a:r>
              <a:rPr lang="ru-RU" sz="8000" b="1" dirty="0"/>
              <a:t>надеваем на </a:t>
            </a:r>
            <a:r>
              <a:rPr lang="ru-RU" sz="8000" b="1" dirty="0" smtClean="0"/>
              <a:t>зубочистку. Для клюва берем бусинку золотого оттенка. Промазываем горячим клеем и приклеиваем к шаблону.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Юля\Desktop\Новая папка (3)\20200420_142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199" y="926940"/>
            <a:ext cx="4408579" cy="37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я\Desktop\Новая папка (3)\20200420_142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1764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22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5157191"/>
            <a:ext cx="7416824" cy="1152129"/>
          </a:xfrm>
        </p:spPr>
        <p:txBody>
          <a:bodyPr/>
          <a:lstStyle/>
          <a:p>
            <a:pPr algn="l"/>
            <a:r>
              <a:rPr lang="ru-RU" dirty="0" smtClean="0"/>
              <a:t>Самого лебедя будем клеить из белых круглых бусинок, также надевая на зубочистку и промазывая по одной клеем.</a:t>
            </a:r>
          </a:p>
          <a:p>
            <a:pPr algn="l"/>
            <a:r>
              <a:rPr lang="ru-RU" dirty="0" smtClean="0"/>
              <a:t>Начинаем работу с головы.</a:t>
            </a:r>
            <a:endParaRPr lang="ru-RU" dirty="0"/>
          </a:p>
        </p:txBody>
      </p:sp>
      <p:pic>
        <p:nvPicPr>
          <p:cNvPr id="3074" name="Picture 2" descr="C:\Users\Юля\Desktop\Новая папка (3)\20200420_142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07" y="1442980"/>
            <a:ext cx="4177951" cy="334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ля\Desktop\Новая папка (3)\20200420_141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4267"/>
            <a:ext cx="4185630" cy="335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86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49" y="4941168"/>
            <a:ext cx="799288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 </a:t>
            </a:r>
            <a:r>
              <a:rPr lang="ru-RU" sz="1800" dirty="0"/>
              <a:t>А</a:t>
            </a:r>
            <a:r>
              <a:rPr lang="ru-RU" sz="1800" dirty="0" smtClean="0"/>
              <a:t>ккуратно приклеиваем бусинки, плотнее прижимая к друг другу. 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Юля\Desktop\Новая папка (3)\20200420_141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157065" cy="35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ля\Desktop\Новая папка (3)\20200420_141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993" y="692696"/>
            <a:ext cx="4615914" cy="35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2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Юля\Desktop\Новая папка (3)\20200420_141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83" y="764704"/>
            <a:ext cx="429751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ля\Desktop\Новая папка (3)\20200420_135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622" y="728701"/>
            <a:ext cx="4176464" cy="342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62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4869160"/>
            <a:ext cx="697416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Клеем </a:t>
            </a:r>
            <a:r>
              <a:rPr lang="ru-RU" sz="1800" dirty="0"/>
              <a:t>шею и туловище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Юля\Desktop\Новая папка (3)\20200420_140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127"/>
            <a:ext cx="445659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ля\Desktop\Новая папка (3)\20200420_140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103" y="764704"/>
            <a:ext cx="438161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95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69" y="4869160"/>
            <a:ext cx="8259117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Крылья  клеем другими белыми бусинками, плотно приклеивая параллельно друг другу.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Юля\Desktop\Новая папка (3)\20200420_140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4599"/>
            <a:ext cx="4380086" cy="34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Юля\Desktop\Новая папка (3)\20200420_145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55" y="724599"/>
            <a:ext cx="3794621" cy="34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34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752" y="50851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Приклеиваем хвостик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Юля\Desktop\Новая папка (3)\20200420_140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205" y="780471"/>
            <a:ext cx="4248472" cy="35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Юля\Desktop\Новая папка (3)\20200420_141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80472"/>
            <a:ext cx="4341733" cy="35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42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168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Мастер класс Магнитик «Лебедь»</vt:lpstr>
      <vt:lpstr>Слайд 2</vt:lpstr>
      <vt:lpstr>Слайд 3</vt:lpstr>
      <vt:lpstr>Слайд 4</vt:lpstr>
      <vt:lpstr> Аккуратно приклеиваем бусинки, плотнее прижимая к друг другу.  </vt:lpstr>
      <vt:lpstr> </vt:lpstr>
      <vt:lpstr> Клеем шею и туловище</vt:lpstr>
      <vt:lpstr>Крылья  клеем другими белыми бусинками, плотно приклеивая параллельно друг другу.</vt:lpstr>
      <vt:lpstr>Приклеиваем хвостик</vt:lpstr>
      <vt:lpstr> Вот такой получился лебедь</vt:lpstr>
      <vt:lpstr>Берем магнит и промазываем горячим клеем.</vt:lpstr>
      <vt:lpstr>Плотно приклеиваем магнит к обратной стороне лебедя.</vt:lpstr>
      <vt:lpstr> Вот так красиво смотрится магнит на холодильнике.</vt:lpstr>
      <vt:lpstr> Такой магнитик легко сделать с ребенком начальных классов, соблюдая технику безопасности.     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DNA7 X86</cp:lastModifiedBy>
  <cp:revision>48</cp:revision>
  <dcterms:created xsi:type="dcterms:W3CDTF">2020-04-20T09:05:16Z</dcterms:created>
  <dcterms:modified xsi:type="dcterms:W3CDTF">2020-05-06T07:19:48Z</dcterms:modified>
</cp:coreProperties>
</file>