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11298-A353-4A0A-A9C9-8CBFBAEC23CF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AE465-AF96-4B0F-BC7B-7E13BE7DD6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208823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Мастер класс</a:t>
            </a:r>
            <a:br>
              <a:rPr lang="ru-RU" sz="4000" dirty="0" smtClean="0"/>
            </a:br>
            <a:r>
              <a:rPr lang="ru-RU" sz="4000" dirty="0" smtClean="0"/>
              <a:t>«Игольница»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624736" cy="22322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000" dirty="0"/>
              <a:t> Дудник Ю.Н</a:t>
            </a:r>
          </a:p>
          <a:p>
            <a:pPr algn="ctr"/>
            <a:r>
              <a:rPr lang="ru-RU" sz="4000" dirty="0"/>
              <a:t>преподаватель декоративно- прикладного творчества</a:t>
            </a:r>
          </a:p>
          <a:p>
            <a:pPr algn="ctr"/>
            <a:r>
              <a:rPr lang="ru-RU" sz="4000" dirty="0"/>
              <a:t> ЦНТ «Вдохновение» </a:t>
            </a:r>
            <a:r>
              <a:rPr lang="ru-RU" sz="4000" dirty="0" smtClean="0"/>
              <a:t>поселок Кысыл-Сыр</a:t>
            </a:r>
            <a:endParaRPr lang="ru-RU" sz="4000" dirty="0"/>
          </a:p>
          <a:p>
            <a:pPr algn="ctr"/>
            <a:r>
              <a:rPr lang="ru-RU" sz="4000" dirty="0"/>
              <a:t>      май 2020г.</a:t>
            </a:r>
          </a:p>
        </p:txBody>
      </p:sp>
    </p:spTree>
    <p:extLst>
      <p:ext uri="{BB962C8B-B14F-4D97-AF65-F5344CB8AC3E}">
        <p14:creationId xmlns:p14="http://schemas.microsoft.com/office/powerpoint/2010/main" val="8550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08912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Вид сбоку.</a:t>
            </a:r>
            <a:endParaRPr lang="ru-RU" sz="1800" dirty="0"/>
          </a:p>
        </p:txBody>
      </p:sp>
      <p:pic>
        <p:nvPicPr>
          <p:cNvPr id="9220" name="Picture 4" descr="E:\Новая папка (3)\20200420_142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7"/>
            <a:ext cx="4049199" cy="32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Новая папка (3)\20200420_142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7"/>
            <a:ext cx="4464496" cy="32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550225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Берем узкую тесьму и клеем ее сверху, закрывая  некрасивые края от скотча</a:t>
            </a:r>
            <a:endParaRPr lang="ru-RU" sz="1800" dirty="0"/>
          </a:p>
        </p:txBody>
      </p:sp>
      <p:pic>
        <p:nvPicPr>
          <p:cNvPr id="10242" name="Picture 2" descr="E:\Новая папка (3)\20200420_142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002143" cy="36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Новая папка (3)\20200420_143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76" y="794343"/>
            <a:ext cx="4641512" cy="36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52215"/>
            <a:ext cx="7406208" cy="9250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Лишний кусочек тесьмы отрезаем ножницами.</a:t>
            </a:r>
            <a:endParaRPr lang="ru-RU" sz="1800" dirty="0"/>
          </a:p>
        </p:txBody>
      </p:sp>
      <p:pic>
        <p:nvPicPr>
          <p:cNvPr id="11266" name="Picture 2" descr="E:\Новая папка (3)\20200420_143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204635"/>
            <a:ext cx="3758232" cy="43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Новая папка (3)\20200420_143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4636"/>
            <a:ext cx="4034104" cy="43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8064895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Вот такая получилась игольница .</a:t>
            </a:r>
            <a:endParaRPr lang="ru-RU" sz="1800" dirty="0"/>
          </a:p>
        </p:txBody>
      </p:sp>
      <p:pic>
        <p:nvPicPr>
          <p:cNvPr id="12290" name="Picture 2" descr="E:\Новая папка (3)\20200420_143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6" y="771524"/>
            <a:ext cx="402200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Новая папка (3)\20200420_143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1524"/>
            <a:ext cx="403244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5805264"/>
            <a:ext cx="704616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Украсить игольницы можно разнообразно и на  любой вкус.</a:t>
            </a:r>
            <a:endParaRPr lang="ru-RU" dirty="0"/>
          </a:p>
        </p:txBody>
      </p:sp>
      <p:pic>
        <p:nvPicPr>
          <p:cNvPr id="13314" name="Picture 2" descr="E:\Новая папка (3)\20200420_143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192687" cy="53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175351" cy="288032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Т</a:t>
            </a:r>
            <a:r>
              <a:rPr lang="ru-RU" sz="3200" dirty="0" smtClean="0"/>
              <a:t>акие игольницы можно сделать  вместе с детьми </a:t>
            </a:r>
            <a:r>
              <a:rPr lang="ru-RU" sz="3200" dirty="0" smtClean="0"/>
              <a:t>любого возраста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3429000"/>
            <a:ext cx="6194549" cy="18722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 Спасибо за внимание.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846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00100" y="5589240"/>
            <a:ext cx="7543799" cy="72008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Что бы сделать игольницу нам понадобиться: 2 кусочка ткани, каркас от скотча, ножницы, канцелярский нож,  атласная лента , тесьма широкая и узкая, губка </a:t>
            </a:r>
            <a:r>
              <a:rPr lang="ru-RU" sz="1800" b="1" dirty="0"/>
              <a:t>,</a:t>
            </a:r>
            <a:r>
              <a:rPr lang="ru-RU" sz="1800" b="1" dirty="0" smtClean="0"/>
              <a:t>пистолет с клеем, карандаш.</a:t>
            </a:r>
            <a:endParaRPr lang="ru-RU" sz="1800" b="1" dirty="0"/>
          </a:p>
        </p:txBody>
      </p:sp>
      <p:pic>
        <p:nvPicPr>
          <p:cNvPr id="1026" name="Picture 2" descr="E:\Новая папка (3)\20200420_144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61975"/>
            <a:ext cx="7543800" cy="48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001" y="5589241"/>
            <a:ext cx="6669391" cy="72008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1800" dirty="0" smtClean="0"/>
              <a:t>Рисуем карандашом на губке(или любом похожем по текстуре материале) круг по размеру скотча и вырезаем его канцелярским ножом.</a:t>
            </a:r>
            <a:endParaRPr lang="ru-RU" sz="1800" dirty="0"/>
          </a:p>
        </p:txBody>
      </p:sp>
      <p:pic>
        <p:nvPicPr>
          <p:cNvPr id="2050" name="Picture 2" descr="E:\Новая папка (3)\20200420_144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01" y="600900"/>
            <a:ext cx="6478457" cy="4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62" y="4372168"/>
            <a:ext cx="858911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Аккуратно ножницами подравниваем края круга</a:t>
            </a:r>
            <a:endParaRPr lang="ru-RU" sz="1800" dirty="0"/>
          </a:p>
        </p:txBody>
      </p:sp>
      <p:pic>
        <p:nvPicPr>
          <p:cNvPr id="3074" name="Picture 2" descr="E:\Новая папка (3)\20200420_144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1" y="794688"/>
            <a:ext cx="4374418" cy="34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 (3)\20200420_144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5789"/>
            <a:ext cx="4248472" cy="34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352927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Ткань вырезаем на 2 см больше заготовленного круга</a:t>
            </a:r>
            <a:endParaRPr lang="ru-RU" sz="1800" dirty="0"/>
          </a:p>
        </p:txBody>
      </p:sp>
      <p:pic>
        <p:nvPicPr>
          <p:cNvPr id="4098" name="Picture 2" descr="E:\Новая папка (3)\20200420_144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1" y="404664"/>
            <a:ext cx="412272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 (3)\20200420_144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442"/>
            <a:ext cx="4282976" cy="40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941168"/>
            <a:ext cx="73342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Надеваем каркас скотча на заготовку. Снизу точно также заправляем ткань. Или можно приклеить любую красивую  основу, как подскажет вам фантазия. </a:t>
            </a:r>
            <a:endParaRPr lang="ru-RU" sz="1800" dirty="0"/>
          </a:p>
        </p:txBody>
      </p:sp>
      <p:pic>
        <p:nvPicPr>
          <p:cNvPr id="5122" name="Picture 2" descr="E:\Новая папка (3)\20200420_144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0445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овая папка (3)\20200420_144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2" y="764703"/>
            <a:ext cx="4473696" cy="35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4249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Берем атласную ленту и приклеиваем ее пистолетом к каркасу </a:t>
            </a:r>
            <a:r>
              <a:rPr lang="ru-RU" sz="1800" dirty="0" smtClean="0"/>
              <a:t>скотча </a:t>
            </a:r>
            <a:endParaRPr lang="ru-RU" sz="1800" dirty="0"/>
          </a:p>
        </p:txBody>
      </p:sp>
      <p:pic>
        <p:nvPicPr>
          <p:cNvPr id="6146" name="Picture 2" descr="E:\Новая папка (3)\20200420_144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4123893" cy="32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Новая папка (3)\20200420_144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43535"/>
            <a:ext cx="417910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2089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Приклеиваем ленту ровно, лишний кусочек ленты аккуратно 		                      отрезаем</a:t>
            </a:r>
            <a:endParaRPr lang="ru-RU" sz="1800" dirty="0"/>
          </a:p>
        </p:txBody>
      </p:sp>
      <p:pic>
        <p:nvPicPr>
          <p:cNvPr id="7170" name="Picture 2" descr="E:\Новая папка (3)\20200420_143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6820"/>
            <a:ext cx="4399570" cy="36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Новая папка (3)\20200420_143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6820"/>
            <a:ext cx="4032448" cy="36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849694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Берем широкую тесьму и приклеиваем ее к атласной ленте. Здесь можно проявить фантазию и приклеить любой формы тесьму, какая есть у вас дома .  </a:t>
            </a:r>
            <a:endParaRPr lang="ru-RU" sz="1800" dirty="0"/>
          </a:p>
        </p:txBody>
      </p:sp>
      <p:pic>
        <p:nvPicPr>
          <p:cNvPr id="8194" name="Picture 2" descr="E:\Новая папка (3)\20200420_142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113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Новая папка (3)\20200420_142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3423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154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Мастер класс «Игольница»</vt:lpstr>
      <vt:lpstr>Презентация PowerPoint</vt:lpstr>
      <vt:lpstr>Рисуем карандашом на губке(или любом похожем по текстуре материале) круг по размеру скотча и вырезаем его канцелярским ножом.</vt:lpstr>
      <vt:lpstr>  Аккуратно ножницами подравниваем края круга</vt:lpstr>
      <vt:lpstr> Ткань вырезаем на 2 см больше заготовленного круга</vt:lpstr>
      <vt:lpstr>Надеваем каркас скотча на заготовку. Снизу точно также заправляем ткань. Или можно приклеить любую красивую  основу, как подскажет вам фантазия. </vt:lpstr>
      <vt:lpstr> Берем атласную ленту и приклеиваем ее пистолетом к каркасу скотча </vt:lpstr>
      <vt:lpstr>       Приклеиваем ленту ровно, лишний кусочек ленты аккуратно                         отрезаем</vt:lpstr>
      <vt:lpstr>Берем широкую тесьму и приклеиваем ее к атласной ленте. Здесь можно проявить фантазию и приклеить любой формы тесьму, какая есть у вас дома .  </vt:lpstr>
      <vt:lpstr>Вид сбоку.</vt:lpstr>
      <vt:lpstr>Берем узкую тесьму и клеем ее сверху, закрывая  некрасивые края от скотча</vt:lpstr>
      <vt:lpstr> Лишний кусочек тесьмы отрезаем ножницами.</vt:lpstr>
      <vt:lpstr> Вот такая получилась игольница .</vt:lpstr>
      <vt:lpstr>Украсить игольницы можно разнообразно и на  любой вкус.</vt:lpstr>
      <vt:lpstr>  Такие игольницы можно сделать  вместе с детьми любого возраста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 класс «Игольница»</dc:title>
  <dc:creator>Юля</dc:creator>
  <cp:lastModifiedBy>Юля</cp:lastModifiedBy>
  <cp:revision>43</cp:revision>
  <dcterms:created xsi:type="dcterms:W3CDTF">2020-04-20T10:37:43Z</dcterms:created>
  <dcterms:modified xsi:type="dcterms:W3CDTF">2020-05-06T08:32:02Z</dcterms:modified>
</cp:coreProperties>
</file>